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8" r:id="rId5"/>
    <p:sldId id="289" r:id="rId6"/>
    <p:sldId id="271" r:id="rId7"/>
    <p:sldId id="283" r:id="rId8"/>
    <p:sldId id="284" r:id="rId9"/>
    <p:sldId id="264" r:id="rId10"/>
    <p:sldId id="273" r:id="rId11"/>
    <p:sldId id="275" r:id="rId12"/>
    <p:sldId id="274" r:id="rId13"/>
    <p:sldId id="266" r:id="rId14"/>
    <p:sldId id="286" r:id="rId15"/>
    <p:sldId id="285" r:id="rId16"/>
    <p:sldId id="287" r:id="rId17"/>
    <p:sldId id="290" r:id="rId18"/>
    <p:sldId id="280" r:id="rId19"/>
    <p:sldId id="281" r:id="rId20"/>
    <p:sldId id="282" r:id="rId21"/>
    <p:sldId id="270" r:id="rId22"/>
    <p:sldId id="26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AB-4F9B-9350-80506BFAC7B5}"/>
            </c:ext>
          </c:extLst>
        </c:ser>
        <c:dLbls/>
        <c:firstSliceAng val="0"/>
      </c:pieChart>
    </c:plotArea>
    <c:legend>
      <c:legendPos val="r"/>
      <c:layout/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97-4E48-B97A-754E585AB6F0}"/>
            </c:ext>
          </c:extLst>
        </c:ser>
        <c:dLbls/>
        <c:firstSliceAng val="0"/>
      </c:pieChart>
    </c:plotArea>
    <c:legend>
      <c:legendPos val="r"/>
      <c:layout/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Playtesting results…</a:t>
            </a:r>
          </a:p>
          <a:p>
            <a:r>
              <a:rPr lang="en-GB" dirty="0"/>
              <a:t>8 people play tested in total.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xmlns="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15750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/>
              <a:t>Observations	</a:t>
            </a:r>
          </a:p>
          <a:p>
            <a:pPr lvl="1"/>
            <a:r>
              <a:rPr lang="en-GB" dirty="0"/>
              <a:t>Players were not bored</a:t>
            </a:r>
          </a:p>
          <a:p>
            <a:pPr lvl="1"/>
            <a:r>
              <a:rPr lang="en-GB" dirty="0"/>
              <a:t>Players were laughing, mocking each other and competing against each other in a friendly way.</a:t>
            </a:r>
          </a:p>
          <a:p>
            <a:pPr lvl="1"/>
            <a:r>
              <a:rPr lang="en-GB" dirty="0"/>
              <a:t>There weren’t players winning/scoring more consistently than the other</a:t>
            </a:r>
          </a:p>
          <a:p>
            <a:pPr lvl="1"/>
            <a:r>
              <a:rPr lang="en-GB" dirty="0"/>
              <a:t>No players gave up before the game was over.</a:t>
            </a:r>
          </a:p>
          <a:p>
            <a:pPr lvl="1"/>
            <a:r>
              <a:rPr lang="en-GB" dirty="0"/>
              <a:t>If a player is more experienced at the game, then skill can overcome chance. This may need to be balanced in future.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36233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346388" cy="2232248"/>
          </a:xfrm>
        </p:spPr>
        <p:txBody>
          <a:bodyPr>
            <a:normAutofit/>
          </a:bodyPr>
          <a:lstStyle/>
          <a:p>
            <a:r>
              <a:rPr lang="en-GB" dirty="0"/>
              <a:t>Play tested both types of wave, and decided to use the maths wave as it created a better experience and allowed for a more customisable wave.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4684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/>
              <a:t>Background is a solid colour with subtle detailing to adhere to squint test and prevent screen from being too busy.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Trevor\Documents\GitHub\second-semester-s2-group-4\Artwork\Finished\Concept1\Background\game_background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55" y="3212976"/>
            <a:ext cx="43792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evor\Desktop\game_background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01973"/>
            <a:ext cx="4753818" cy="33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123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err="1" smtClean="0"/>
              <a:t>Forground</a:t>
            </a:r>
            <a:r>
              <a:rPr lang="en-GB" dirty="0" smtClean="0"/>
              <a:t> has been iterated many, many times.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275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Foreground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4" descr="C:\Users\Trevor\Documents\GitHub\second-semester-s2-group-4\Artwork\Finished\Concept1\Forground\border_iterations\game_border new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779034"/>
            <a:ext cx="4355976" cy="3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evor\Documents\GitHub\second-semester-s2-group-4\Artwork\Finished\Concept1\Forground\fore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61046" cy="25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revor\Documents\GitHub\second-semester-s2-group-4\Artwork\Finished\Concept1\Forground\foreground concept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6752"/>
            <a:ext cx="4499992" cy="2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ocuments\GitHub\second-semester-s2-group-4\Artwork\Finished\Concept1\Forground\border_iterations\game_border_newgo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754" y="3779035"/>
            <a:ext cx="4355246" cy="30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Forground\FINAL_go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0355"/>
            <a:ext cx="518457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3373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126" name="Picture 6" descr="C:\Users\Trevor\Documents\GitHub\second-semester-s2-group-4\Artwork\Finished\Concept1\Forground\border_iterations\border_iteration_blan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39809" cy="50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169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Colour Harmony's</a:t>
            </a:r>
            <a:endParaRPr lang="en-GB" sz="5400" dirty="0"/>
          </a:p>
        </p:txBody>
      </p:sp>
      <p:pic>
        <p:nvPicPr>
          <p:cNvPr id="9219" name="Picture 3" descr="C:\Users\Trevor\Desktop\fore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3009" y="1412776"/>
            <a:ext cx="7509342" cy="52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54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729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1)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804"/>
            <a:ext cx="4955317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Players found it difficult to determine when they had scored a goal.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 feeling of reward when a goal was scored.</a:t>
            </a:r>
          </a:p>
          <a:p>
            <a:endParaRPr lang="en-GB" dirty="0" smtClean="0"/>
          </a:p>
          <a:p>
            <a:r>
              <a:rPr lang="en-GB" dirty="0"/>
              <a:t>Brainstormed ways to improve this part of the player experience.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3222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2)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8" y="1844824"/>
            <a:ext cx="9131781" cy="5431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Vector_style\font_te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3384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936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polish to </a:t>
            </a:r>
            <a:r>
              <a:rPr lang="en-GB" dirty="0" smtClean="0"/>
              <a:t>existing mechanics </a:t>
            </a:r>
            <a:r>
              <a:rPr lang="en-GB" dirty="0" smtClean="0"/>
              <a:t>and experience.</a:t>
            </a:r>
            <a:endParaRPr lang="en-GB" dirty="0"/>
          </a:p>
        </p:txBody>
      </p:sp>
      <p:pic>
        <p:nvPicPr>
          <p:cNvPr id="4" name="Picture 2" descr="C:\Users\Trevor\Documents\GitHub\second-semester-s2-group-4\Managment\Presentations\GIFs\Ripplefottie for Dav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132362" cy="38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3)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Popups.</a:t>
            </a:r>
          </a:p>
          <a:p>
            <a:r>
              <a:rPr lang="en-GB" dirty="0" smtClean="0"/>
              <a:t>Explosions.</a:t>
            </a:r>
          </a:p>
          <a:p>
            <a:r>
              <a:rPr lang="en-GB" dirty="0" smtClean="0"/>
              <a:t>Ball explodes.</a:t>
            </a:r>
          </a:p>
          <a:p>
            <a:r>
              <a:rPr lang="en-GB" dirty="0" smtClean="0"/>
              <a:t>Claw descending from the top to “drop” the ball.</a:t>
            </a:r>
          </a:p>
          <a:p>
            <a:r>
              <a:rPr lang="en-GB" dirty="0"/>
              <a:t>The foreground is the UI.</a:t>
            </a:r>
          </a:p>
          <a:p>
            <a:r>
              <a:rPr lang="en-GB" dirty="0"/>
              <a:t>Remove the UI bar.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4775" y="3924745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2649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24483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0383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Objective: Two players must get a single ball into the opponents goal.</a:t>
            </a:r>
          </a:p>
          <a:p>
            <a:endParaRPr lang="en-GB" dirty="0" smtClean="0"/>
          </a:p>
          <a:p>
            <a:r>
              <a:rPr lang="en-GB" dirty="0" smtClean="0"/>
              <a:t>Symmetrical simultaneous gameplay.</a:t>
            </a:r>
          </a:p>
          <a:p>
            <a:endParaRPr lang="en-GB" dirty="0"/>
          </a:p>
          <a:p>
            <a:r>
              <a:rPr lang="en-GB" dirty="0" smtClean="0"/>
              <a:t>Fully operational UI/Visual Feedback.</a:t>
            </a:r>
          </a:p>
        </p:txBody>
      </p:sp>
    </p:spTree>
    <p:extLst>
      <p:ext uri="{BB962C8B-B14F-4D97-AF65-F5344CB8AC3E}">
        <p14:creationId xmlns:p14="http://schemas.microsoft.com/office/powerpoint/2010/main" xmlns="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Fine tuned wave (e.g. when to start, how fast, who receives the starting advantage).</a:t>
            </a:r>
          </a:p>
          <a:p>
            <a:endParaRPr lang="en-GB" dirty="0"/>
          </a:p>
          <a:p>
            <a:r>
              <a:rPr lang="en-GB" dirty="0" smtClean="0"/>
              <a:t>Completed art assets.</a:t>
            </a:r>
          </a:p>
        </p:txBody>
      </p:sp>
    </p:spTree>
    <p:extLst>
      <p:ext uri="{BB962C8B-B14F-4D97-AF65-F5344CB8AC3E}">
        <p14:creationId xmlns:p14="http://schemas.microsoft.com/office/powerpoint/2010/main" xmlns="" val="113774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 Does It Meet The Brief?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8964488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Physics generated by the terrain mimicking a wave.</a:t>
            </a:r>
          </a:p>
          <a:p>
            <a:endParaRPr lang="en-GB" dirty="0"/>
          </a:p>
          <a:p>
            <a:r>
              <a:rPr lang="en-GB" dirty="0" smtClean="0"/>
              <a:t>Gameplay is symmetric/simultaneous.</a:t>
            </a:r>
          </a:p>
          <a:p>
            <a:endParaRPr lang="en-GB" dirty="0"/>
          </a:p>
          <a:p>
            <a:r>
              <a:rPr lang="en-GB" dirty="0" smtClean="0"/>
              <a:t>Our game is original because it takes a tried and tested formula for multiplayer and puts a different spin on it by making the terrain the true adversary.</a:t>
            </a:r>
          </a:p>
        </p:txBody>
      </p:sp>
    </p:spTree>
    <p:extLst>
      <p:ext uri="{BB962C8B-B14F-4D97-AF65-F5344CB8AC3E}">
        <p14:creationId xmlns:p14="http://schemas.microsoft.com/office/powerpoint/2010/main" xmlns="" val="363819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/>
              <a:t>Uses fancy mathematics to generate a wave from a single object.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Issues with collision detection with the players feet.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2054" name="Picture 6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4940" y="4149080"/>
            <a:ext cx="4614739" cy="2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88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 smtClean="0"/>
              <a:t>Creates a much more diverse effect, and gives us more control of what it does and when.</a:t>
            </a:r>
          </a:p>
          <a:p>
            <a:endParaRPr lang="en-GB" dirty="0" smtClean="0"/>
          </a:p>
          <a:p>
            <a:r>
              <a:rPr lang="en-GB" dirty="0" smtClean="0"/>
              <a:t>Material limitations.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39497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Player Controller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Because of the collision issues, jumping is still being iterated.</a:t>
            </a:r>
          </a:p>
          <a:p>
            <a:endParaRPr lang="en-GB" dirty="0"/>
          </a:p>
          <a:p>
            <a:r>
              <a:rPr lang="en-GB" dirty="0" smtClean="0"/>
              <a:t>Currently </a:t>
            </a:r>
            <a:r>
              <a:rPr lang="en-GB" dirty="0" smtClean="0"/>
              <a:t>implemented:</a:t>
            </a:r>
            <a:endParaRPr lang="en-GB" dirty="0" smtClean="0"/>
          </a:p>
          <a:p>
            <a:pPr lvl="1"/>
            <a:r>
              <a:rPr lang="en-GB" dirty="0" smtClean="0"/>
              <a:t>Main Menu</a:t>
            </a:r>
          </a:p>
          <a:p>
            <a:pPr lvl="1"/>
            <a:r>
              <a:rPr lang="en-GB" dirty="0" smtClean="0"/>
              <a:t>Character movement</a:t>
            </a:r>
          </a:p>
          <a:p>
            <a:pPr lvl="1"/>
            <a:r>
              <a:rPr lang="en-GB" dirty="0" smtClean="0"/>
              <a:t>Wave </a:t>
            </a:r>
          </a:p>
          <a:p>
            <a:pPr lvl="1"/>
            <a:r>
              <a:rPr lang="en-GB" dirty="0" smtClean="0"/>
              <a:t>Scoring goals (and win condition)</a:t>
            </a:r>
          </a:p>
          <a:p>
            <a:pPr lvl="1"/>
            <a:r>
              <a:rPr lang="en-GB" dirty="0" smtClean="0"/>
              <a:t>End screens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9016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/>
              <a:t>The chance comes from how the wave alters the angle in which the ball bounces.</a:t>
            </a:r>
          </a:p>
          <a:p>
            <a:endParaRPr lang="en-GB" dirty="0"/>
          </a:p>
          <a:p>
            <a:r>
              <a:rPr lang="en-GB" dirty="0"/>
              <a:t>The use of three platforms with a hinge joint in the centre.</a:t>
            </a:r>
          </a:p>
        </p:txBody>
      </p:sp>
    </p:spTree>
    <p:extLst>
      <p:ext uri="{BB962C8B-B14F-4D97-AF65-F5344CB8AC3E}">
        <p14:creationId xmlns:p14="http://schemas.microsoft.com/office/powerpoint/2010/main" xmlns="" val="3870430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455</Words>
  <Application>Microsoft Office PowerPoint</Application>
  <PresentationFormat>On-screen Show (4:3)</PresentationFormat>
  <Paragraphs>107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L4/5 Group 4</vt:lpstr>
      <vt:lpstr>Where We Finished Last Time…</vt:lpstr>
      <vt:lpstr>Expected Delivery Standard</vt:lpstr>
      <vt:lpstr>Expected Delivery Standard</vt:lpstr>
      <vt:lpstr>How Does It Meet The Brief?</vt:lpstr>
      <vt:lpstr>The Wave</vt:lpstr>
      <vt:lpstr>The Wave</vt:lpstr>
      <vt:lpstr>The Player Controller</vt:lpstr>
      <vt:lpstr>Balancing Skill vs Chance</vt:lpstr>
      <vt:lpstr>Playtesting</vt:lpstr>
      <vt:lpstr>Playtesting</vt:lpstr>
      <vt:lpstr>Playtesting</vt:lpstr>
      <vt:lpstr>Aesthetics</vt:lpstr>
      <vt:lpstr>Aesthetics</vt:lpstr>
      <vt:lpstr>Foreground</vt:lpstr>
      <vt:lpstr>Current Iteration</vt:lpstr>
      <vt:lpstr>Colour Harmony's</vt:lpstr>
      <vt:lpstr>Visual Feedback (Part 1)</vt:lpstr>
      <vt:lpstr>Visual Feedback (Part 2)</vt:lpstr>
      <vt:lpstr>Visual Feedback (Part 3)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CJace33@gmail.com</cp:lastModifiedBy>
  <cp:revision>37</cp:revision>
  <dcterms:created xsi:type="dcterms:W3CDTF">2016-10-01T10:12:36Z</dcterms:created>
  <dcterms:modified xsi:type="dcterms:W3CDTF">2017-03-25T22:26:02Z</dcterms:modified>
</cp:coreProperties>
</file>